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596-A711-475A-9E92-654D0B6A8A1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14D0-8876-4B95-A1DC-E83264A94C7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1D28-1547-4ABD-9497-9D1C8179F393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3DE8-C1CE-4709-91EB-77F178AD85E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0323-9643-4801-A03A-2578B2BC89BC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94D-871A-4E79-8DF8-B36196B3869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1E9D-6F6A-499D-A29D-EF9A283480AD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AC34-359C-438C-AC58-C672B9BBB6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58BA-5612-47B2-B891-DAB2A072A672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A05A-7571-4377-8C78-CFC72C337EA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1C72-662B-466B-B166-95561CC9FAC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B19D-2B3D-4C65-8BA8-70850EE2628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15A2-BDC5-4214-8D90-BB22F555E3C0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4579-9C88-4BB4-9961-2F3AFF477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E366-9378-4D74-AD78-8E8ADCAD372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5671-0C51-4298-9DDF-9C8B43B8DDA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89D1-DC1E-41C2-8408-3CD06FC90384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8E87-82E8-49D2-89D5-085C76F6C2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46E4-7BBB-4C09-8C0C-75FBEAD8A501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8EE-0F4C-4A9E-960F-31EFA92203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AF52-CFCB-480D-BA27-5E08BDDCDBD7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2730-E71E-41AF-8C52-562D9AFF809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9B605-6DA3-4CE6-8AF0-EE4DD096880D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62B74-4ECC-4B93-B047-DD3F9DCA27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799" y="746042"/>
            <a:ext cx="38576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Inzicht krijgen in jouw afvalstroom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Weten hoeveel afval je eigenlijk produceert.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Verbeterpunten benoemen omtrent jouw afvalproductie / verwerking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1551" y="2173578"/>
            <a:ext cx="3857625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Hoeveel afval produceert jouw omgeving (gezin)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In welke categorieën produceert jouw omgeving (gezin) afval en in welke hoeveelheden?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Beschrijf hoe jouw gemeente omgaat met afvalverwerking. **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Bedenk 10 mogelijkheden om jouw afvalstroom te veranderen waarbij </a:t>
            </a:r>
            <a:r>
              <a:rPr lang="nl-NL" sz="1100" dirty="0" err="1" smtClean="0">
                <a:ea typeface="Calibri" pitchFamily="34" charset="0"/>
                <a:cs typeface="Arial" charset="0"/>
              </a:rPr>
              <a:t>Biobased</a:t>
            </a:r>
            <a:r>
              <a:rPr lang="nl-NL" sz="1100" dirty="0" smtClean="0">
                <a:ea typeface="Calibri" pitchFamily="34" charset="0"/>
                <a:cs typeface="Arial" charset="0"/>
              </a:rPr>
              <a:t> denken (</a:t>
            </a:r>
            <a:r>
              <a:rPr lang="nl-NL" sz="1100" dirty="0" err="1" smtClean="0">
                <a:ea typeface="Calibri" pitchFamily="34" charset="0"/>
                <a:cs typeface="Arial" charset="0"/>
              </a:rPr>
              <a:t>oa</a:t>
            </a:r>
            <a:r>
              <a:rPr lang="nl-NL" sz="1100" dirty="0" smtClean="0">
                <a:ea typeface="Calibri" pitchFamily="34" charset="0"/>
                <a:cs typeface="Arial" charset="0"/>
              </a:rPr>
              <a:t>. Drie </a:t>
            </a:r>
            <a:r>
              <a:rPr lang="nl-NL" sz="1100" dirty="0" err="1" smtClean="0">
                <a:ea typeface="Calibri" pitchFamily="34" charset="0"/>
                <a:cs typeface="Arial" charset="0"/>
              </a:rPr>
              <a:t>R-en</a:t>
            </a:r>
            <a:r>
              <a:rPr lang="nl-NL" sz="1100" dirty="0" smtClean="0">
                <a:ea typeface="Calibri" pitchFamily="34" charset="0"/>
                <a:cs typeface="Arial" charset="0"/>
              </a:rPr>
              <a:t>) worden toegepast.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4054343"/>
            <a:ext cx="3857625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 </a:t>
            </a:r>
            <a:r>
              <a:rPr lang="nl-NL" sz="1100" b="1" dirty="0">
                <a:ea typeface="Calibri" pitchFamily="34" charset="0"/>
                <a:cs typeface="Arial" charset="0"/>
              </a:rPr>
              <a:t>	        </a:t>
            </a:r>
            <a:endParaRPr lang="nl-NL" sz="1100" b="1" dirty="0" smtClean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Verzamel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thuis informatie over jouw afvalproductie 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en onderzoek je eigen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productie. Waar komt het afval vandaan, waarom heb ik dit afval geproduceerd, is de productie te voorkomen/ verminderen, kan ik mijn afval hergebruiken/ verwerken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je gegevens in het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verslag.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Benoem de verbeterpunten die jij kan toepassen om  jouw </a:t>
            </a:r>
            <a:r>
              <a:rPr lang="nl-NL" sz="1100" dirty="0">
                <a:ea typeface="Calibri" pitchFamily="34" charset="0"/>
                <a:cs typeface="Arial" charset="0"/>
              </a:rPr>
              <a:t>situatie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te verbeteren. 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652120" y="906960"/>
            <a:ext cx="3212034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</a:t>
            </a:r>
            <a:endParaRPr lang="nl-NL" sz="1100" b="1" dirty="0" smtClean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Plaats je product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op het Leerplatform.</a:t>
            </a: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aan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medestudenten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Verbeter je product (gebruik ontvangen feedback).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9 oktober 2019</a:t>
            </a: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Deadline versie 2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: 23 oktober 2019</a:t>
            </a: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652120" y="2788328"/>
            <a:ext cx="321203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Expert lessen over </a:t>
            </a:r>
            <a:r>
              <a:rPr lang="nl-NL" sz="1100" dirty="0" err="1" smtClean="0">
                <a:ea typeface="Calibri" pitchFamily="34" charset="0"/>
                <a:cs typeface="Arial" charset="0"/>
              </a:rPr>
              <a:t>Biobased</a:t>
            </a:r>
            <a:r>
              <a:rPr lang="nl-NL" sz="1100" dirty="0" smtClean="0">
                <a:ea typeface="Calibri" pitchFamily="34" charset="0"/>
                <a:cs typeface="Arial" charset="0"/>
              </a:rPr>
              <a:t> denken 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Editorial </a:t>
            </a:r>
            <a:r>
              <a:rPr lang="nl-NL" sz="1100" dirty="0">
                <a:ea typeface="Calibri" pitchFamily="34" charset="0"/>
                <a:cs typeface="Arial" charset="0"/>
              </a:rPr>
              <a:t>Review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652120" y="3734384"/>
            <a:ext cx="3212034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PowerPoint</a:t>
            </a:r>
          </a:p>
          <a:p>
            <a:pPr eaLnBrk="0" hangingPunct="0"/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115616" y="332656"/>
            <a:ext cx="6356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mtClean="0"/>
              <a:t>1920_MLO_6_Mijn </a:t>
            </a:r>
            <a:r>
              <a:rPr lang="nl-NL" dirty="0" smtClean="0"/>
              <a:t>afval</a:t>
            </a:r>
            <a:endParaRPr lang="nl-NL" dirty="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66799" y="5684234"/>
            <a:ext cx="52780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b="1" dirty="0" smtClean="0">
              <a:latin typeface="Bradley Hand ITC" pitchFamily="66" charset="0"/>
            </a:endParaRP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*   Doe dit voor een bepaalde periode. Denk aan een gewone werkweek</a:t>
            </a:r>
            <a:br>
              <a:rPr lang="nl-NL" sz="1100" dirty="0" smtClean="0">
                <a:ea typeface="Calibri" pitchFamily="34" charset="0"/>
                <a:cs typeface="Arial" charset="0"/>
              </a:rPr>
            </a:br>
            <a:r>
              <a:rPr lang="nl-NL" sz="1100" dirty="0" smtClean="0">
                <a:ea typeface="Calibri" pitchFamily="34" charset="0"/>
                <a:cs typeface="Arial" charset="0"/>
              </a:rPr>
              <a:t>    die representaties is voor alle weken van het jaar.</a:t>
            </a: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** Welke kosten worden er door de gemeente doorberekend aan hun inwoners en</a:t>
            </a:r>
            <a:br>
              <a:rPr lang="nl-NL" sz="1100" dirty="0" smtClean="0">
                <a:ea typeface="Calibri" pitchFamily="34" charset="0"/>
                <a:cs typeface="Arial" charset="0"/>
              </a:rPr>
            </a:br>
            <a:r>
              <a:rPr lang="nl-NL" sz="1100" dirty="0" smtClean="0">
                <a:ea typeface="Calibri" pitchFamily="34" charset="0"/>
                <a:cs typeface="Arial" charset="0"/>
              </a:rPr>
              <a:t>    wat doet de gemeente om afvalscheiding </a:t>
            </a:r>
            <a:r>
              <a:rPr lang="nl-NL" sz="1100" smtClean="0">
                <a:ea typeface="Calibri" pitchFamily="34" charset="0"/>
                <a:cs typeface="Arial" charset="0"/>
              </a:rPr>
              <a:t>te stimuleren?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4456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6712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196853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4138981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170" y="764133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65" y="2729927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65" y="3695222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97" y="4559047"/>
            <a:ext cx="1826665" cy="1758506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 rot="1619327">
            <a:off x="4796990" y="56017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>
                <a:latin typeface="Bradley Hand ITC" pitchFamily="66" charset="0"/>
              </a:rPr>
              <a:t>Er bestaat geen afval </a:t>
            </a:r>
            <a:r>
              <a:rPr lang="nl-NL" b="1" dirty="0" smtClean="0">
                <a:latin typeface="Bradley Hand ITC" pitchFamily="66" charset="0"/>
              </a:rPr>
              <a:t/>
            </a:r>
            <a:br>
              <a:rPr lang="nl-NL" b="1" dirty="0" smtClean="0">
                <a:latin typeface="Bradley Hand ITC" pitchFamily="66" charset="0"/>
              </a:rPr>
            </a:br>
            <a:r>
              <a:rPr lang="nl-NL" b="1" dirty="0" smtClean="0">
                <a:latin typeface="Bradley Hand ITC" pitchFamily="66" charset="0"/>
              </a:rPr>
              <a:t>maar </a:t>
            </a:r>
            <a:r>
              <a:rPr lang="nl-NL" b="1" dirty="0">
                <a:latin typeface="Bradley Hand ITC" pitchFamily="66" charset="0"/>
              </a:rPr>
              <a:t>toch hebben we </a:t>
            </a:r>
            <a:r>
              <a:rPr lang="nl-NL" b="1" dirty="0" err="1">
                <a:latin typeface="Bradley Hand ITC" pitchFamily="66" charset="0"/>
              </a:rPr>
              <a:t>kliko’s</a:t>
            </a:r>
            <a:r>
              <a:rPr lang="nl-NL" b="1" dirty="0">
                <a:latin typeface="Bradley Hand ITC" pitchFamily="66" charset="0"/>
              </a:rPr>
              <a:t> vol?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4D6B52-F623-4557-BD3F-BF71C7F9A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B5AD7-F704-42EB-8005-EE2F1B410F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77B89E-6D70-409F-8EDC-061695972420}">
  <ds:schemaRefs>
    <ds:schemaRef ds:uri="http://www.w3.org/XML/1998/namespace"/>
    <ds:schemaRef ds:uri="http://schemas.microsoft.com/office/2006/documentManagement/types"/>
    <ds:schemaRef ds:uri="34354c1b-6b8c-435b-ad50-990538c19557"/>
    <ds:schemaRef ds:uri="47a28104-336f-447d-946e-e305ac2bcd47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64</Words>
  <Application>Microsoft Office PowerPoint</Application>
  <PresentationFormat>Diavoorstelling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Kimberley Borm</cp:lastModifiedBy>
  <cp:revision>103</cp:revision>
  <cp:lastPrinted>2013-08-19T11:44:21Z</cp:lastPrinted>
  <dcterms:created xsi:type="dcterms:W3CDTF">2013-06-05T14:40:27Z</dcterms:created>
  <dcterms:modified xsi:type="dcterms:W3CDTF">2019-09-02T14:48:31Z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